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29" r:id="rId1"/>
  </p:sldMasterIdLst>
  <p:notesMasterIdLst>
    <p:notesMasterId r:id="rId34"/>
  </p:notesMasterIdLst>
  <p:sldIdLst>
    <p:sldId id="256" r:id="rId2"/>
    <p:sldId id="257" r:id="rId3"/>
    <p:sldId id="265" r:id="rId4"/>
    <p:sldId id="262" r:id="rId5"/>
    <p:sldId id="263" r:id="rId6"/>
    <p:sldId id="264" r:id="rId7"/>
    <p:sldId id="266" r:id="rId8"/>
    <p:sldId id="267" r:id="rId9"/>
    <p:sldId id="269" r:id="rId10"/>
    <p:sldId id="268" r:id="rId11"/>
    <p:sldId id="270" r:id="rId12"/>
    <p:sldId id="271" r:id="rId13"/>
    <p:sldId id="274" r:id="rId14"/>
    <p:sldId id="275" r:id="rId15"/>
    <p:sldId id="276" r:id="rId16"/>
    <p:sldId id="281" r:id="rId17"/>
    <p:sldId id="277" r:id="rId18"/>
    <p:sldId id="278" r:id="rId19"/>
    <p:sldId id="279" r:id="rId20"/>
    <p:sldId id="280" r:id="rId21"/>
    <p:sldId id="272" r:id="rId22"/>
    <p:sldId id="273" r:id="rId23"/>
    <p:sldId id="258" r:id="rId24"/>
    <p:sldId id="26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2549"/>
    <a:srgbClr val="9EFF29"/>
    <a:srgbClr val="C80064"/>
    <a:srgbClr val="003635"/>
    <a:srgbClr val="FF0D97"/>
    <a:srgbClr val="0000CC"/>
    <a:srgbClr val="C33A1F"/>
    <a:srgbClr val="007033"/>
    <a:srgbClr val="D6370C"/>
    <a:srgbClr val="1D3A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08" autoAdjust="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156370338" cy="15637033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808478" y="2326214"/>
            <a:ext cx="1463785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3"/>
            <a:ext cx="609600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69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332" y="401782"/>
            <a:ext cx="4804886" cy="325943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Linux Commands </a:t>
            </a:r>
            <a:br>
              <a:rPr lang="en-US" dirty="0" smtClean="0"/>
            </a:br>
            <a:r>
              <a:rPr lang="en-US" dirty="0" smtClean="0"/>
              <a:t>And      Permissions.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4955" y="4620280"/>
            <a:ext cx="385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By :- </a:t>
            </a:r>
            <a:r>
              <a:rPr lang="en-US" sz="2800" dirty="0" err="1" smtClean="0">
                <a:solidFill>
                  <a:srgbClr val="FF0000"/>
                </a:solidFill>
              </a:rPr>
              <a:t>Himanshu</a:t>
            </a:r>
            <a:r>
              <a:rPr lang="en-US" sz="2800" dirty="0" smtClean="0">
                <a:solidFill>
                  <a:srgbClr val="FF0000"/>
                </a:solidFill>
              </a:rPr>
              <a:t> Singh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" y="831272"/>
            <a:ext cx="9031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w :-Show who is logged on and what they are doing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who :-show who is logged on.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err="1" smtClean="0"/>
              <a:t>whatis</a:t>
            </a:r>
            <a:r>
              <a:rPr lang="en-US" sz="2000" dirty="0" smtClean="0"/>
              <a:t> w :-Show who is logged on and what they are doing.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err="1" smtClean="0"/>
              <a:t>whatis</a:t>
            </a:r>
            <a:r>
              <a:rPr lang="en-US" sz="2000" dirty="0" smtClean="0"/>
              <a:t> who :-show who is logged on.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history :-it tells us about our command(work) history.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err="1" smtClean="0"/>
              <a:t>pwd</a:t>
            </a:r>
            <a:r>
              <a:rPr lang="en-US" sz="2000" dirty="0" smtClean="0"/>
              <a:t> :-it will tell us about present working directory.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logout :-to logout from your current session.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exit :-to exit from current user/session.</a:t>
            </a:r>
          </a:p>
          <a:p>
            <a:pPr>
              <a:buFont typeface="Wingdings" pitchFamily="2" charset="2"/>
              <a:buChar char="Ø"/>
            </a:pP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96" y="648930"/>
            <a:ext cx="91263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  --help :-this is used to get the help information from any other command.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cal --help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ls</a:t>
            </a:r>
            <a:r>
              <a:rPr lang="en-US" dirty="0" smtClean="0"/>
              <a:t> --help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pwd</a:t>
            </a:r>
            <a:r>
              <a:rPr lang="en-US" dirty="0" smtClean="0"/>
              <a:t> --help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date --help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w --help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who --help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logout --help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whatis</a:t>
            </a:r>
            <a:r>
              <a:rPr lang="en-US" dirty="0" smtClean="0"/>
              <a:t> --help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6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89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899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7697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697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927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4765" y="306766"/>
            <a:ext cx="609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2549"/>
                </a:solidFill>
              </a:rPr>
              <a:t> man history :- It is used page of  history commands  </a:t>
            </a:r>
            <a:endParaRPr lang="en-US" sz="1600" dirty="0">
              <a:solidFill>
                <a:srgbClr val="FF254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15" y="94552"/>
            <a:ext cx="3448174" cy="7635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Linux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" y="948320"/>
            <a:ext cx="8246069" cy="4195179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smtClean="0"/>
              <a:t> </a:t>
            </a:r>
            <a:r>
              <a:rPr lang="en-US" sz="4200" dirty="0" err="1" smtClean="0"/>
              <a:t>whatis</a:t>
            </a:r>
            <a:r>
              <a:rPr lang="en-US" sz="4200" dirty="0" smtClean="0"/>
              <a:t> :-it tells us about another command in one line.</a:t>
            </a:r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</a:t>
            </a:r>
            <a:r>
              <a:rPr lang="en-US" sz="4200" dirty="0" err="1" smtClean="0"/>
              <a:t>ssh</a:t>
            </a:r>
            <a:endParaRPr lang="en-US" sz="4200" dirty="0" smtClean="0"/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</a:t>
            </a:r>
            <a:r>
              <a:rPr lang="en-US" sz="4200" dirty="0" err="1" smtClean="0"/>
              <a:t>whatis</a:t>
            </a:r>
            <a:endParaRPr lang="en-US" sz="4200" dirty="0" smtClean="0"/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</a:t>
            </a:r>
            <a:r>
              <a:rPr lang="en-US" sz="4200" dirty="0" err="1" smtClean="0"/>
              <a:t>ls</a:t>
            </a:r>
            <a:endParaRPr lang="en-US" sz="4200" dirty="0" smtClean="0"/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</a:t>
            </a:r>
            <a:r>
              <a:rPr lang="en-US" sz="4200" dirty="0" err="1" smtClean="0"/>
              <a:t>whereis</a:t>
            </a:r>
            <a:endParaRPr lang="en-US" sz="4200" dirty="0" smtClean="0"/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date</a:t>
            </a:r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cal</a:t>
            </a:r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w</a:t>
            </a:r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who</a:t>
            </a:r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</a:t>
            </a:r>
            <a:r>
              <a:rPr lang="en-US" sz="4200" dirty="0" err="1" smtClean="0"/>
              <a:t>pwd</a:t>
            </a:r>
            <a:endParaRPr lang="en-US" sz="4200" dirty="0" smtClean="0"/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logout</a:t>
            </a:r>
          </a:p>
          <a:p>
            <a:r>
              <a:rPr lang="en-US" sz="4200" dirty="0" err="1" smtClean="0"/>
              <a:t>Whatis</a:t>
            </a:r>
            <a:r>
              <a:rPr lang="en-US" sz="4200" dirty="0" smtClean="0"/>
              <a:t>  --help</a:t>
            </a:r>
            <a:endParaRPr lang="en-US" sz="4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708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9964" y="692727"/>
            <a:ext cx="666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 man </a:t>
            </a:r>
            <a:r>
              <a:rPr lang="en-US" dirty="0" err="1" smtClean="0">
                <a:solidFill>
                  <a:srgbClr val="FF0000"/>
                </a:solidFill>
              </a:rPr>
              <a:t>ls</a:t>
            </a:r>
            <a:r>
              <a:rPr lang="en-US" dirty="0" smtClean="0">
                <a:solidFill>
                  <a:srgbClr val="FF0000"/>
                </a:solidFill>
              </a:rPr>
              <a:t> :- it used to get </a:t>
            </a:r>
            <a:r>
              <a:rPr lang="en-US" dirty="0" err="1" smtClean="0">
                <a:solidFill>
                  <a:srgbClr val="FF0000"/>
                </a:solidFill>
              </a:rPr>
              <a:t>mannual</a:t>
            </a:r>
            <a:r>
              <a:rPr lang="en-US" dirty="0" smtClean="0">
                <a:solidFill>
                  <a:srgbClr val="FF0000"/>
                </a:solidFill>
              </a:rPr>
              <a:t> page of </a:t>
            </a:r>
            <a:r>
              <a:rPr lang="en-US" dirty="0" err="1" smtClean="0">
                <a:solidFill>
                  <a:srgbClr val="FF0000"/>
                </a:solidFill>
              </a:rPr>
              <a:t>ls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9364" y="311727"/>
            <a:ext cx="658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 man </a:t>
            </a:r>
            <a:r>
              <a:rPr lang="en-US" dirty="0" err="1" smtClean="0">
                <a:solidFill>
                  <a:srgbClr val="FF0000"/>
                </a:solidFill>
              </a:rPr>
              <a:t>pwd</a:t>
            </a:r>
            <a:r>
              <a:rPr lang="en-US" dirty="0" smtClean="0">
                <a:solidFill>
                  <a:srgbClr val="FF0000"/>
                </a:solidFill>
              </a:rPr>
              <a:t> :- It is used to get manual page of </a:t>
            </a:r>
            <a:r>
              <a:rPr lang="en-US" dirty="0" err="1" smtClean="0">
                <a:solidFill>
                  <a:srgbClr val="FF0000"/>
                </a:solidFill>
              </a:rPr>
              <a:t>pwd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671" y="879764"/>
            <a:ext cx="7827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Info :-it will show me the information about "any other command“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info </a:t>
            </a:r>
            <a:r>
              <a:rPr lang="en-US" dirty="0" err="1" smtClean="0"/>
              <a:t>ls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info </a:t>
            </a:r>
            <a:r>
              <a:rPr lang="en-US" dirty="0" err="1" smtClean="0"/>
              <a:t>pwd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info cal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info date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info </a:t>
            </a:r>
            <a:r>
              <a:rPr lang="en-US" dirty="0" err="1" smtClean="0"/>
              <a:t>info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shot (7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24200" y="381000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C80064"/>
                </a:solidFill>
              </a:rPr>
              <a:t> info </a:t>
            </a:r>
            <a:r>
              <a:rPr lang="en-US" dirty="0" err="1" smtClean="0">
                <a:solidFill>
                  <a:srgbClr val="C80064"/>
                </a:solidFill>
              </a:rPr>
              <a:t>ls</a:t>
            </a:r>
            <a:r>
              <a:rPr lang="en-US" dirty="0" smtClean="0">
                <a:solidFill>
                  <a:srgbClr val="C80064"/>
                </a:solidFill>
              </a:rPr>
              <a:t> :- To get information about </a:t>
            </a:r>
            <a:r>
              <a:rPr lang="en-US" dirty="0" err="1" smtClean="0">
                <a:solidFill>
                  <a:srgbClr val="C80064"/>
                </a:solidFill>
              </a:rPr>
              <a:t>ls</a:t>
            </a:r>
            <a:r>
              <a:rPr lang="en-US" dirty="0" smtClean="0">
                <a:solidFill>
                  <a:srgbClr val="C80064"/>
                </a:solidFill>
              </a:rPr>
              <a:t>.</a:t>
            </a:r>
            <a:endParaRPr lang="en-US" dirty="0">
              <a:solidFill>
                <a:srgbClr val="C80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0783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6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0781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1072" y="36714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FF29"/>
                </a:solidFill>
              </a:rPr>
              <a:t>Info </a:t>
            </a:r>
            <a:r>
              <a:rPr lang="en-US" dirty="0" err="1" smtClean="0">
                <a:solidFill>
                  <a:srgbClr val="9EFF29"/>
                </a:solidFill>
              </a:rPr>
              <a:t>pwd</a:t>
            </a:r>
            <a:r>
              <a:rPr lang="en-US" dirty="0" smtClean="0">
                <a:solidFill>
                  <a:srgbClr val="9EFF29"/>
                </a:solidFill>
              </a:rPr>
              <a:t> :- to get information about </a:t>
            </a:r>
            <a:r>
              <a:rPr lang="en-US" dirty="0" err="1" smtClean="0">
                <a:solidFill>
                  <a:srgbClr val="9EFF29"/>
                </a:solidFill>
              </a:rPr>
              <a:t>pwd</a:t>
            </a:r>
            <a:r>
              <a:rPr lang="en-US" dirty="0" smtClean="0">
                <a:solidFill>
                  <a:srgbClr val="9EFF29"/>
                </a:solidFill>
              </a:rPr>
              <a:t>.</a:t>
            </a:r>
            <a:endParaRPr lang="en-US" dirty="0">
              <a:solidFill>
                <a:srgbClr val="9EFF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100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6109" y="471055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9EFF29"/>
                </a:solidFill>
              </a:rPr>
              <a:t>Info cal :- to get info of cal.</a:t>
            </a:r>
            <a:endParaRPr lang="en-US" dirty="0">
              <a:solidFill>
                <a:srgbClr val="9EFF2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6381" y="505691"/>
            <a:ext cx="549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9EFF29"/>
                </a:solidFill>
              </a:rPr>
              <a:t> info date :- is used to get information of date. </a:t>
            </a:r>
            <a:endParaRPr lang="en-US" dirty="0">
              <a:solidFill>
                <a:srgbClr val="9EFF2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10836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9291" y="124691"/>
            <a:ext cx="650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mkdir</a:t>
            </a: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himanshu</a:t>
            </a:r>
            <a:r>
              <a:rPr lang="en-US" dirty="0" smtClean="0">
                <a:solidFill>
                  <a:srgbClr val="9EFF29"/>
                </a:solidFill>
              </a:rPr>
              <a:t> :-it create directory name </a:t>
            </a:r>
            <a:r>
              <a:rPr lang="en-US" dirty="0" err="1" smtClean="0">
                <a:solidFill>
                  <a:srgbClr val="9EFF29"/>
                </a:solidFill>
              </a:rPr>
              <a:t>himanshu</a:t>
            </a:r>
            <a:r>
              <a:rPr lang="en-US" dirty="0" smtClean="0">
                <a:solidFill>
                  <a:srgbClr val="9EFF29"/>
                </a:solidFill>
              </a:rPr>
              <a:t>.  </a:t>
            </a:r>
            <a:endParaRPr lang="en-US" dirty="0">
              <a:solidFill>
                <a:srgbClr val="9EFF2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6327" y="561109"/>
            <a:ext cx="631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rmdir</a:t>
            </a: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himanshu</a:t>
            </a:r>
            <a:r>
              <a:rPr lang="en-US" dirty="0" smtClean="0">
                <a:solidFill>
                  <a:srgbClr val="9EFF29"/>
                </a:solidFill>
              </a:rPr>
              <a:t> :-it delete the directory name </a:t>
            </a:r>
            <a:r>
              <a:rPr lang="en-US" dirty="0" err="1" smtClean="0">
                <a:solidFill>
                  <a:srgbClr val="9EFF29"/>
                </a:solidFill>
              </a:rPr>
              <a:t>himanshu</a:t>
            </a:r>
            <a:r>
              <a:rPr lang="en-US" dirty="0" smtClean="0">
                <a:solidFill>
                  <a:srgbClr val="9EFF29"/>
                </a:solidFill>
              </a:rPr>
              <a:t>. </a:t>
            </a:r>
            <a:endParaRPr lang="en-US" dirty="0">
              <a:solidFill>
                <a:srgbClr val="9EFF2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0018" y="1059871"/>
            <a:ext cx="685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mkdir</a:t>
            </a:r>
            <a:r>
              <a:rPr lang="en-US" dirty="0" smtClean="0">
                <a:solidFill>
                  <a:srgbClr val="9EFF29"/>
                </a:solidFill>
              </a:rPr>
              <a:t> d1 d2 d3 d4 :- it will create multiple directory d1 d2 d3 d4.</a:t>
            </a:r>
            <a:endParaRPr lang="en-US" dirty="0">
              <a:solidFill>
                <a:srgbClr val="9EFF2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2473" y="1565564"/>
            <a:ext cx="611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rmdir</a:t>
            </a:r>
            <a:r>
              <a:rPr lang="en-US" dirty="0" smtClean="0">
                <a:solidFill>
                  <a:srgbClr val="9EFF29"/>
                </a:solidFill>
              </a:rPr>
              <a:t> d1 d2 d3 d4 :- </a:t>
            </a:r>
            <a:endParaRPr lang="en-US" dirty="0">
              <a:solidFill>
                <a:srgbClr val="9EFF2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1891" y="2189018"/>
            <a:ext cx="475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mkdir</a:t>
            </a:r>
            <a:r>
              <a:rPr lang="en-US" dirty="0" smtClean="0">
                <a:solidFill>
                  <a:srgbClr val="9EFF29"/>
                </a:solidFill>
              </a:rPr>
              <a:t> d{1..1000}:- it will create d1 to d1000 directory.</a:t>
            </a:r>
            <a:endParaRPr lang="en-US" dirty="0">
              <a:solidFill>
                <a:srgbClr val="9EFF2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0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3181" y="1246909"/>
            <a:ext cx="4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rm</a:t>
            </a:r>
            <a:r>
              <a:rPr lang="en-US" dirty="0" smtClean="0">
                <a:solidFill>
                  <a:srgbClr val="9EFF29"/>
                </a:solidFill>
              </a:rPr>
              <a:t> –</a:t>
            </a:r>
            <a:r>
              <a:rPr lang="en-US" dirty="0" err="1" smtClean="0">
                <a:solidFill>
                  <a:srgbClr val="9EFF29"/>
                </a:solidFill>
              </a:rPr>
              <a:t>rf</a:t>
            </a:r>
            <a:r>
              <a:rPr lang="en-US" dirty="0" smtClean="0">
                <a:solidFill>
                  <a:srgbClr val="9EFF29"/>
                </a:solidFill>
              </a:rPr>
              <a:t>  * :- it is used to delete </a:t>
            </a:r>
            <a:r>
              <a:rPr lang="en-US" dirty="0" err="1" smtClean="0">
                <a:solidFill>
                  <a:srgbClr val="9EFF29"/>
                </a:solidFill>
              </a:rPr>
              <a:t>everthing</a:t>
            </a:r>
            <a:r>
              <a:rPr lang="en-US" dirty="0" smtClean="0">
                <a:solidFill>
                  <a:srgbClr val="9EFF29"/>
                </a:solidFill>
              </a:rPr>
              <a:t>. </a:t>
            </a:r>
            <a:endParaRPr lang="en-US" dirty="0">
              <a:solidFill>
                <a:srgbClr val="9EFF2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57945" y="2867891"/>
            <a:ext cx="618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cd</a:t>
            </a: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himanshu</a:t>
            </a:r>
            <a:r>
              <a:rPr lang="en-US" dirty="0" smtClean="0">
                <a:solidFill>
                  <a:srgbClr val="9EFF29"/>
                </a:solidFill>
              </a:rPr>
              <a:t> :- is used to go inside </a:t>
            </a:r>
            <a:r>
              <a:rPr lang="en-US" dirty="0" err="1" smtClean="0">
                <a:solidFill>
                  <a:srgbClr val="9EFF29"/>
                </a:solidFill>
              </a:rPr>
              <a:t>himanshu</a:t>
            </a:r>
            <a:r>
              <a:rPr lang="en-US" dirty="0" smtClean="0">
                <a:solidFill>
                  <a:srgbClr val="9EFF29"/>
                </a:solidFill>
              </a:rPr>
              <a:t> directory. </a:t>
            </a:r>
            <a:endParaRPr lang="en-US" dirty="0">
              <a:solidFill>
                <a:srgbClr val="9EFF2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9564" y="3858491"/>
            <a:ext cx="574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9EFF29"/>
                </a:solidFill>
              </a:rPr>
              <a:t> </a:t>
            </a:r>
            <a:r>
              <a:rPr lang="en-US" dirty="0" err="1" smtClean="0">
                <a:solidFill>
                  <a:srgbClr val="9EFF29"/>
                </a:solidFill>
              </a:rPr>
              <a:t>cd</a:t>
            </a:r>
            <a:r>
              <a:rPr lang="en-US" dirty="0" smtClean="0">
                <a:solidFill>
                  <a:srgbClr val="9EFF29"/>
                </a:solidFill>
              </a:rPr>
              <a:t> .. :- is used to go outside from any directory.</a:t>
            </a:r>
            <a:endParaRPr lang="en-US" dirty="0">
              <a:solidFill>
                <a:srgbClr val="9EFF2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43698"/>
            <a:ext cx="9144000" cy="4599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/>
              <a:t>Linux Permissions </a:t>
            </a:r>
            <a:r>
              <a:rPr lang="en-US" sz="2000" dirty="0" smtClean="0"/>
              <a:t>:- there are mostly 3 types of permissions  in </a:t>
            </a:r>
            <a:r>
              <a:rPr lang="en-US" sz="2000" dirty="0" err="1" smtClean="0"/>
              <a:t>linux</a:t>
            </a:r>
            <a:endParaRPr lang="en-US" sz="2000" dirty="0" smtClean="0"/>
          </a:p>
          <a:p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read=r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write=w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execute=x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if first char. is d that means:-it is a directory.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if first char. is - that means:-it is a file.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Ex :- </a:t>
            </a:r>
            <a:r>
              <a:rPr lang="en-US" dirty="0" err="1" smtClean="0"/>
              <a:t>drwxr</a:t>
            </a:r>
            <a:r>
              <a:rPr lang="en-US" dirty="0" smtClean="0"/>
              <a:t>-</a:t>
            </a:r>
            <a:r>
              <a:rPr lang="en-US" dirty="0" err="1" smtClean="0"/>
              <a:t>xr</a:t>
            </a:r>
            <a:r>
              <a:rPr lang="en-US" dirty="0" smtClean="0"/>
              <a:t>-x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rwx</a:t>
            </a:r>
            <a:r>
              <a:rPr lang="en-US" dirty="0" smtClean="0"/>
              <a:t>:-these are the permissions for owner/user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r-x:-these are the permissions for group(group permissions)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r-x:-these are the permissions for others.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ls</a:t>
            </a:r>
            <a:r>
              <a:rPr lang="en-US" dirty="0" smtClean="0"/>
              <a:t> –l :- to check the permissions of file or directory.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shot (5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7054" y="1018309"/>
            <a:ext cx="5043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</a:rPr>
              <a:t> stat h1 :- used to check permissions assigned.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7437" y="2154381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 vi </a:t>
            </a:r>
            <a:r>
              <a:rPr lang="en-US" dirty="0" err="1" smtClean="0">
                <a:solidFill>
                  <a:srgbClr val="FF0000"/>
                </a:solidFill>
              </a:rPr>
              <a:t>himanshu</a:t>
            </a:r>
            <a:r>
              <a:rPr lang="en-US" dirty="0" smtClean="0">
                <a:solidFill>
                  <a:srgbClr val="FF0000"/>
                </a:solidFill>
              </a:rPr>
              <a:t> :- to create file named </a:t>
            </a:r>
            <a:r>
              <a:rPr lang="en-US" dirty="0" err="1" smtClean="0">
                <a:solidFill>
                  <a:srgbClr val="FF0000"/>
                </a:solidFill>
              </a:rPr>
              <a:t>himanshu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cat </a:t>
            </a:r>
            <a:r>
              <a:rPr lang="en-US" dirty="0" err="1" smtClean="0">
                <a:solidFill>
                  <a:srgbClr val="FF0000"/>
                </a:solidFill>
              </a:rPr>
              <a:t>himanshu</a:t>
            </a:r>
            <a:r>
              <a:rPr lang="en-US" dirty="0" smtClean="0">
                <a:solidFill>
                  <a:srgbClr val="FF0000"/>
                </a:solidFill>
              </a:rPr>
              <a:t> :- to see the content in side file.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rgbClr val="FF0000"/>
                </a:solidFill>
              </a:rPr>
              <a:t>ls</a:t>
            </a:r>
            <a:r>
              <a:rPr lang="en-US" dirty="0" smtClean="0">
                <a:solidFill>
                  <a:srgbClr val="FF0000"/>
                </a:solidFill>
              </a:rPr>
              <a:t> –l :- is another commands to check permissions.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rgbClr val="FF0000"/>
                </a:solidFill>
              </a:rPr>
              <a:t>rm</a:t>
            </a:r>
            <a:r>
              <a:rPr lang="en-US" dirty="0" smtClean="0">
                <a:solidFill>
                  <a:srgbClr val="FF0000"/>
                </a:solidFill>
              </a:rPr>
              <a:t> –</a:t>
            </a:r>
            <a:r>
              <a:rPr lang="en-US" dirty="0" err="1" smtClean="0">
                <a:solidFill>
                  <a:srgbClr val="FF0000"/>
                </a:solidFill>
              </a:rPr>
              <a:t>rf</a:t>
            </a:r>
            <a:r>
              <a:rPr lang="en-US" dirty="0" smtClean="0">
                <a:solidFill>
                  <a:srgbClr val="FF0000"/>
                </a:solidFill>
              </a:rPr>
              <a:t> * :- to delete all the files and directory.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1727" y="3865418"/>
            <a:ext cx="452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>
                <a:solidFill>
                  <a:srgbClr val="9EFF29"/>
                </a:solidFill>
              </a:rPr>
              <a:t>owner/user = u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solidFill>
                  <a:srgbClr val="9EFF29"/>
                </a:solidFill>
              </a:rPr>
              <a:t>group = g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solidFill>
                  <a:srgbClr val="9EFF29"/>
                </a:solidFill>
              </a:rPr>
              <a:t>other = o</a:t>
            </a:r>
            <a:endParaRPr lang="en-US" dirty="0">
              <a:solidFill>
                <a:srgbClr val="9EFF2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1909" y="0"/>
            <a:ext cx="5992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600" dirty="0" smtClean="0">
                <a:solidFill>
                  <a:srgbClr val="9EFF29"/>
                </a:solidFill>
              </a:rPr>
              <a:t> </a:t>
            </a:r>
            <a:r>
              <a:rPr lang="en-US" sz="1600" dirty="0" err="1" smtClean="0">
                <a:solidFill>
                  <a:srgbClr val="9EFF29"/>
                </a:solidFill>
              </a:rPr>
              <a:t>mkdir</a:t>
            </a:r>
            <a:r>
              <a:rPr lang="en-US" sz="1600" dirty="0" smtClean="0">
                <a:solidFill>
                  <a:srgbClr val="9EFF29"/>
                </a:solidFill>
              </a:rPr>
              <a:t> h1 :- to create directory h1.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rgbClr val="9EFF29"/>
                </a:solidFill>
              </a:rPr>
              <a:t>ls</a:t>
            </a:r>
            <a:r>
              <a:rPr lang="en-US" sz="1600" dirty="0" smtClean="0">
                <a:solidFill>
                  <a:srgbClr val="9EFF29"/>
                </a:solidFill>
              </a:rPr>
              <a:t> -l :- to check the permissions.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 smtClean="0">
                <a:solidFill>
                  <a:srgbClr val="9EFF29"/>
                </a:solidFill>
              </a:rPr>
              <a:t> </a:t>
            </a:r>
            <a:r>
              <a:rPr lang="en-US" sz="1600" dirty="0" err="1" smtClean="0">
                <a:solidFill>
                  <a:srgbClr val="9EFF29"/>
                </a:solidFill>
              </a:rPr>
              <a:t>drwxr</a:t>
            </a:r>
            <a:r>
              <a:rPr lang="en-US" sz="1600" dirty="0" smtClean="0">
                <a:solidFill>
                  <a:srgbClr val="9EFF29"/>
                </a:solidFill>
              </a:rPr>
              <a:t>-</a:t>
            </a:r>
            <a:r>
              <a:rPr lang="en-US" sz="1600" dirty="0" err="1" smtClean="0">
                <a:solidFill>
                  <a:srgbClr val="9EFF29"/>
                </a:solidFill>
              </a:rPr>
              <a:t>xr</a:t>
            </a:r>
            <a:r>
              <a:rPr lang="en-US" sz="1600" dirty="0" smtClean="0">
                <a:solidFill>
                  <a:srgbClr val="9EFF29"/>
                </a:solidFill>
              </a:rPr>
              <a:t>-x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rgbClr val="9EFF29"/>
                </a:solidFill>
              </a:rPr>
              <a:t>chmod</a:t>
            </a:r>
            <a:r>
              <a:rPr lang="en-US" sz="1600" dirty="0" smtClean="0">
                <a:solidFill>
                  <a:srgbClr val="9EFF29"/>
                </a:solidFill>
              </a:rPr>
              <a:t> u-</a:t>
            </a:r>
            <a:r>
              <a:rPr lang="en-US" sz="1600" dirty="0" err="1" smtClean="0">
                <a:solidFill>
                  <a:srgbClr val="9EFF29"/>
                </a:solidFill>
              </a:rPr>
              <a:t>rwx</a:t>
            </a:r>
            <a:r>
              <a:rPr lang="en-US" sz="1600" dirty="0" smtClean="0">
                <a:solidFill>
                  <a:srgbClr val="9EFF29"/>
                </a:solidFill>
              </a:rPr>
              <a:t> h1 :- it will remove the </a:t>
            </a:r>
            <a:r>
              <a:rPr lang="en-US" sz="1600" dirty="0" err="1" smtClean="0">
                <a:solidFill>
                  <a:srgbClr val="9EFF29"/>
                </a:solidFill>
              </a:rPr>
              <a:t>permissons</a:t>
            </a:r>
            <a:r>
              <a:rPr lang="en-US" sz="1600" dirty="0" smtClean="0">
                <a:solidFill>
                  <a:srgbClr val="9EFF29"/>
                </a:solidFill>
              </a:rPr>
              <a:t> of user.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rgbClr val="9EFF29"/>
                </a:solidFill>
              </a:rPr>
              <a:t>ls</a:t>
            </a:r>
            <a:r>
              <a:rPr lang="en-US" sz="1600" dirty="0" smtClean="0">
                <a:solidFill>
                  <a:srgbClr val="9EFF29"/>
                </a:solidFill>
              </a:rPr>
              <a:t> -l :- d---r-</a:t>
            </a:r>
            <a:r>
              <a:rPr lang="en-US" sz="1600" dirty="0" err="1" smtClean="0">
                <a:solidFill>
                  <a:srgbClr val="9EFF29"/>
                </a:solidFill>
              </a:rPr>
              <a:t>xr</a:t>
            </a:r>
            <a:r>
              <a:rPr lang="en-US" sz="1600" dirty="0" smtClean="0">
                <a:solidFill>
                  <a:srgbClr val="9EFF29"/>
                </a:solidFill>
              </a:rPr>
              <a:t>-x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rgbClr val="9EFF29"/>
                </a:solidFill>
              </a:rPr>
              <a:t>chmod</a:t>
            </a:r>
            <a:r>
              <a:rPr lang="en-US" sz="1600" dirty="0" smtClean="0">
                <a:solidFill>
                  <a:srgbClr val="9EFF29"/>
                </a:solidFill>
              </a:rPr>
              <a:t> g-</a:t>
            </a:r>
            <a:r>
              <a:rPr lang="en-US" sz="1600" dirty="0" err="1" smtClean="0">
                <a:solidFill>
                  <a:srgbClr val="9EFF29"/>
                </a:solidFill>
              </a:rPr>
              <a:t>rwx</a:t>
            </a:r>
            <a:r>
              <a:rPr lang="en-US" sz="1600" dirty="0" smtClean="0">
                <a:solidFill>
                  <a:srgbClr val="9EFF29"/>
                </a:solidFill>
              </a:rPr>
              <a:t> :-  it will remove the </a:t>
            </a:r>
            <a:r>
              <a:rPr lang="en-US" sz="1600" dirty="0" err="1" smtClean="0">
                <a:solidFill>
                  <a:srgbClr val="9EFF29"/>
                </a:solidFill>
              </a:rPr>
              <a:t>permissons</a:t>
            </a:r>
            <a:r>
              <a:rPr lang="en-US" sz="1600" dirty="0" smtClean="0">
                <a:solidFill>
                  <a:srgbClr val="9EFF29"/>
                </a:solidFill>
              </a:rPr>
              <a:t> of group.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rgbClr val="9EFF29"/>
                </a:solidFill>
              </a:rPr>
              <a:t>ls</a:t>
            </a:r>
            <a:r>
              <a:rPr lang="en-US" sz="1600" dirty="0" smtClean="0">
                <a:solidFill>
                  <a:srgbClr val="9EFF29"/>
                </a:solidFill>
              </a:rPr>
              <a:t> -l :- d------r-x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rgbClr val="9EFF29"/>
                </a:solidFill>
              </a:rPr>
              <a:t>chmod</a:t>
            </a:r>
            <a:r>
              <a:rPr lang="en-US" sz="1600" dirty="0" smtClean="0">
                <a:solidFill>
                  <a:srgbClr val="9EFF29"/>
                </a:solidFill>
              </a:rPr>
              <a:t> o-</a:t>
            </a:r>
            <a:r>
              <a:rPr lang="en-US" sz="1600" dirty="0" err="1" smtClean="0">
                <a:solidFill>
                  <a:srgbClr val="9EFF29"/>
                </a:solidFill>
              </a:rPr>
              <a:t>rwx</a:t>
            </a:r>
            <a:r>
              <a:rPr lang="en-US" sz="1600" dirty="0" smtClean="0">
                <a:solidFill>
                  <a:srgbClr val="9EFF29"/>
                </a:solidFill>
              </a:rPr>
              <a:t> :- it will remove the </a:t>
            </a:r>
            <a:r>
              <a:rPr lang="en-US" sz="1600" dirty="0" err="1" smtClean="0">
                <a:solidFill>
                  <a:srgbClr val="9EFF29"/>
                </a:solidFill>
              </a:rPr>
              <a:t>permissons</a:t>
            </a:r>
            <a:r>
              <a:rPr lang="en-US" sz="1600" dirty="0" smtClean="0">
                <a:solidFill>
                  <a:srgbClr val="9EFF29"/>
                </a:solidFill>
              </a:rPr>
              <a:t> of other.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rgbClr val="9EFF29"/>
                </a:solidFill>
              </a:rPr>
              <a:t>ls</a:t>
            </a:r>
            <a:r>
              <a:rPr lang="en-US" sz="1600" dirty="0" smtClean="0">
                <a:solidFill>
                  <a:srgbClr val="9EFF29"/>
                </a:solidFill>
              </a:rPr>
              <a:t> -l :- d---------</a:t>
            </a:r>
            <a:endParaRPr lang="en-US" sz="1600" dirty="0">
              <a:solidFill>
                <a:srgbClr val="9EFF2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0963" y="2202180"/>
            <a:ext cx="6283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2549"/>
                </a:solidFill>
              </a:rPr>
              <a:t> </a:t>
            </a:r>
            <a:r>
              <a:rPr lang="en-US" sz="1600" dirty="0" err="1" smtClean="0">
                <a:solidFill>
                  <a:srgbClr val="FF2549"/>
                </a:solidFill>
              </a:rPr>
              <a:t>chmod</a:t>
            </a:r>
            <a:r>
              <a:rPr lang="en-US" sz="1600" dirty="0" smtClean="0">
                <a:solidFill>
                  <a:srgbClr val="FF2549"/>
                </a:solidFill>
              </a:rPr>
              <a:t> </a:t>
            </a:r>
            <a:r>
              <a:rPr lang="en-US" sz="1600" dirty="0" err="1" smtClean="0">
                <a:solidFill>
                  <a:srgbClr val="FF2549"/>
                </a:solidFill>
              </a:rPr>
              <a:t>u+r</a:t>
            </a:r>
            <a:r>
              <a:rPr lang="en-US" sz="1600" dirty="0" smtClean="0">
                <a:solidFill>
                  <a:srgbClr val="FF2549"/>
                </a:solidFill>
              </a:rPr>
              <a:t> h1 :- assign Read permission to user.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>
                <a:solidFill>
                  <a:srgbClr val="FF2549"/>
                </a:solidFill>
              </a:rPr>
              <a:t>ls</a:t>
            </a:r>
            <a:r>
              <a:rPr lang="en-US" sz="1600" dirty="0" smtClean="0">
                <a:solidFill>
                  <a:srgbClr val="FF2549"/>
                </a:solidFill>
              </a:rPr>
              <a:t> -l :-  </a:t>
            </a:r>
            <a:r>
              <a:rPr lang="en-US" sz="1600" dirty="0" err="1" smtClean="0">
                <a:solidFill>
                  <a:srgbClr val="FF2549"/>
                </a:solidFill>
              </a:rPr>
              <a:t>dr</a:t>
            </a:r>
            <a:r>
              <a:rPr lang="en-US" sz="1600" dirty="0" smtClean="0">
                <a:solidFill>
                  <a:srgbClr val="FF2549"/>
                </a:solidFill>
              </a:rPr>
              <a:t>--------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>
                <a:solidFill>
                  <a:srgbClr val="FF2549"/>
                </a:solidFill>
              </a:rPr>
              <a:t>chmod</a:t>
            </a:r>
            <a:r>
              <a:rPr lang="en-US" sz="1600" dirty="0" smtClean="0">
                <a:solidFill>
                  <a:srgbClr val="FF2549"/>
                </a:solidFill>
              </a:rPr>
              <a:t> </a:t>
            </a:r>
            <a:r>
              <a:rPr lang="en-US" sz="1600" dirty="0" err="1" smtClean="0">
                <a:solidFill>
                  <a:srgbClr val="FF2549"/>
                </a:solidFill>
              </a:rPr>
              <a:t>u+wx</a:t>
            </a:r>
            <a:r>
              <a:rPr lang="en-US" sz="1600" dirty="0" smtClean="0">
                <a:solidFill>
                  <a:srgbClr val="FF2549"/>
                </a:solidFill>
              </a:rPr>
              <a:t> h1 :- assign Write &amp; Execute permission to user.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>
                <a:solidFill>
                  <a:srgbClr val="FF2549"/>
                </a:solidFill>
              </a:rPr>
              <a:t>ls</a:t>
            </a:r>
            <a:r>
              <a:rPr lang="en-US" sz="1600" dirty="0" smtClean="0">
                <a:solidFill>
                  <a:srgbClr val="FF2549"/>
                </a:solidFill>
              </a:rPr>
              <a:t> -l :- </a:t>
            </a:r>
            <a:r>
              <a:rPr lang="en-US" sz="1600" dirty="0" err="1" smtClean="0">
                <a:solidFill>
                  <a:srgbClr val="FF2549"/>
                </a:solidFill>
              </a:rPr>
              <a:t>drwx</a:t>
            </a:r>
            <a:r>
              <a:rPr lang="en-US" sz="1600" dirty="0" smtClean="0">
                <a:solidFill>
                  <a:srgbClr val="FF2549"/>
                </a:solidFill>
              </a:rPr>
              <a:t>------.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>
                <a:solidFill>
                  <a:srgbClr val="FF2549"/>
                </a:solidFill>
              </a:rPr>
              <a:t>chmod</a:t>
            </a:r>
            <a:r>
              <a:rPr lang="en-US" sz="1600" dirty="0" smtClean="0">
                <a:solidFill>
                  <a:srgbClr val="FF2549"/>
                </a:solidFill>
              </a:rPr>
              <a:t> </a:t>
            </a:r>
            <a:r>
              <a:rPr lang="en-US" sz="1600" dirty="0" err="1" smtClean="0">
                <a:solidFill>
                  <a:srgbClr val="FF2549"/>
                </a:solidFill>
              </a:rPr>
              <a:t>g+wx</a:t>
            </a:r>
            <a:r>
              <a:rPr lang="en-US" sz="1600" dirty="0" smtClean="0">
                <a:solidFill>
                  <a:srgbClr val="FF2549"/>
                </a:solidFill>
              </a:rPr>
              <a:t> h1 :- assign Write &amp; Execute  permission to group.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>
                <a:solidFill>
                  <a:srgbClr val="FF2549"/>
                </a:solidFill>
              </a:rPr>
              <a:t>ls</a:t>
            </a:r>
            <a:r>
              <a:rPr lang="en-US" sz="1600" dirty="0" smtClean="0">
                <a:solidFill>
                  <a:srgbClr val="FF2549"/>
                </a:solidFill>
              </a:rPr>
              <a:t> -l :- </a:t>
            </a:r>
            <a:r>
              <a:rPr lang="en-US" sz="1600" dirty="0" err="1" smtClean="0">
                <a:solidFill>
                  <a:srgbClr val="FF2549"/>
                </a:solidFill>
              </a:rPr>
              <a:t>drwx-wx</a:t>
            </a:r>
            <a:r>
              <a:rPr lang="en-US" sz="1600" dirty="0" smtClean="0">
                <a:solidFill>
                  <a:srgbClr val="FF2549"/>
                </a:solidFill>
              </a:rPr>
              <a:t>---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2549"/>
                </a:solidFill>
              </a:rPr>
              <a:t> </a:t>
            </a:r>
            <a:r>
              <a:rPr lang="en-US" sz="1600" dirty="0" err="1" smtClean="0">
                <a:solidFill>
                  <a:srgbClr val="FF2549"/>
                </a:solidFill>
              </a:rPr>
              <a:t>chmod</a:t>
            </a:r>
            <a:r>
              <a:rPr lang="en-US" sz="1600" dirty="0" smtClean="0">
                <a:solidFill>
                  <a:srgbClr val="FF2549"/>
                </a:solidFill>
              </a:rPr>
              <a:t> </a:t>
            </a:r>
            <a:r>
              <a:rPr lang="en-US" sz="1600" dirty="0" err="1" smtClean="0">
                <a:solidFill>
                  <a:srgbClr val="FF2549"/>
                </a:solidFill>
              </a:rPr>
              <a:t>g+r</a:t>
            </a:r>
            <a:r>
              <a:rPr lang="en-US" sz="1600" dirty="0" smtClean="0">
                <a:solidFill>
                  <a:srgbClr val="FF2549"/>
                </a:solidFill>
              </a:rPr>
              <a:t> h1 :- assign Read permission to group.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>
                <a:solidFill>
                  <a:srgbClr val="FF2549"/>
                </a:solidFill>
              </a:rPr>
              <a:t>ls</a:t>
            </a:r>
            <a:r>
              <a:rPr lang="en-US" sz="1600" dirty="0" smtClean="0">
                <a:solidFill>
                  <a:srgbClr val="FF2549"/>
                </a:solidFill>
              </a:rPr>
              <a:t> -l :- </a:t>
            </a:r>
            <a:r>
              <a:rPr lang="en-US" sz="1600" dirty="0" err="1" smtClean="0">
                <a:solidFill>
                  <a:srgbClr val="FF2549"/>
                </a:solidFill>
              </a:rPr>
              <a:t>drwxrwx</a:t>
            </a:r>
            <a:r>
              <a:rPr lang="en-US" sz="1600" dirty="0" smtClean="0">
                <a:solidFill>
                  <a:srgbClr val="FF2549"/>
                </a:solidFill>
              </a:rPr>
              <a:t>---.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>
                <a:solidFill>
                  <a:srgbClr val="FF2549"/>
                </a:solidFill>
              </a:rPr>
              <a:t>chmod</a:t>
            </a:r>
            <a:r>
              <a:rPr lang="en-US" sz="1600" dirty="0" smtClean="0">
                <a:solidFill>
                  <a:srgbClr val="FF2549"/>
                </a:solidFill>
              </a:rPr>
              <a:t> </a:t>
            </a:r>
            <a:r>
              <a:rPr lang="en-US" sz="1600" dirty="0" err="1" smtClean="0">
                <a:solidFill>
                  <a:srgbClr val="FF2549"/>
                </a:solidFill>
              </a:rPr>
              <a:t>o+rwx</a:t>
            </a:r>
            <a:r>
              <a:rPr lang="en-US" sz="1600" dirty="0" smtClean="0">
                <a:solidFill>
                  <a:srgbClr val="FF2549"/>
                </a:solidFill>
              </a:rPr>
              <a:t> h1 :- assign read , write &amp; execute permission to other.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>
                <a:solidFill>
                  <a:srgbClr val="FF2549"/>
                </a:solidFill>
              </a:rPr>
              <a:t>ls</a:t>
            </a:r>
            <a:r>
              <a:rPr lang="en-US" sz="1600" dirty="0" smtClean="0">
                <a:solidFill>
                  <a:srgbClr val="FF2549"/>
                </a:solidFill>
              </a:rPr>
              <a:t> -l :- </a:t>
            </a:r>
            <a:r>
              <a:rPr lang="en-US" sz="1600" dirty="0" err="1" smtClean="0">
                <a:solidFill>
                  <a:srgbClr val="FF2549"/>
                </a:solidFill>
              </a:rPr>
              <a:t>drwxrwxrwx</a:t>
            </a:r>
            <a:r>
              <a:rPr lang="en-US" sz="1600" dirty="0" smtClean="0">
                <a:solidFill>
                  <a:srgbClr val="FF2549"/>
                </a:solidFill>
              </a:rPr>
              <a:t>.</a:t>
            </a:r>
            <a:endParaRPr lang="en-US" sz="1600" dirty="0">
              <a:solidFill>
                <a:srgbClr val="FF254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4381" y="2396837"/>
            <a:ext cx="5437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Algerian" pitchFamily="82" charset="0"/>
              </a:rPr>
              <a:t>Thank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Algerian" pitchFamily="82" charset="0"/>
              </a:rPr>
              <a:t>             You……</a:t>
            </a:r>
            <a:endParaRPr lang="en-US" sz="4000" dirty="0">
              <a:solidFill>
                <a:srgbClr val="00B0F0"/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" y="448352"/>
            <a:ext cx="8709785" cy="4695149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2900" dirty="0" err="1" smtClean="0"/>
              <a:t>ls</a:t>
            </a:r>
            <a:r>
              <a:rPr lang="en-US" sz="2900" dirty="0" smtClean="0"/>
              <a:t> :- it lists the files present at current location.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 err="1" smtClean="0"/>
              <a:t>whatis</a:t>
            </a:r>
            <a:r>
              <a:rPr lang="en-US" sz="2900" dirty="0" smtClean="0"/>
              <a:t> </a:t>
            </a:r>
            <a:r>
              <a:rPr lang="en-US" sz="2900" dirty="0" err="1" smtClean="0"/>
              <a:t>ls</a:t>
            </a:r>
            <a:endParaRPr lang="en-US" sz="2900" dirty="0" smtClean="0"/>
          </a:p>
          <a:p>
            <a:pPr>
              <a:buFont typeface="Wingdings" pitchFamily="2" charset="2"/>
              <a:buChar char="Ø"/>
            </a:pPr>
            <a:r>
              <a:rPr lang="en-US" sz="2900" dirty="0" smtClean="0"/>
              <a:t>which </a:t>
            </a:r>
            <a:r>
              <a:rPr lang="en-US" sz="2900" dirty="0" err="1" smtClean="0"/>
              <a:t>ls</a:t>
            </a:r>
            <a:r>
              <a:rPr lang="en-US" sz="2900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 err="1" smtClean="0"/>
              <a:t>whereis</a:t>
            </a:r>
            <a:r>
              <a:rPr lang="en-US" sz="2900" dirty="0" smtClean="0"/>
              <a:t> </a:t>
            </a:r>
            <a:r>
              <a:rPr lang="en-US" sz="2900" dirty="0" err="1" smtClean="0"/>
              <a:t>ls</a:t>
            </a:r>
            <a:endParaRPr lang="en-US" sz="2900" dirty="0" smtClean="0"/>
          </a:p>
          <a:p>
            <a:pPr>
              <a:buFont typeface="Wingdings" pitchFamily="2" charset="2"/>
              <a:buChar char="Ø"/>
            </a:pPr>
            <a:r>
              <a:rPr lang="en-US" sz="2900" dirty="0" smtClean="0"/>
              <a:t>date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 err="1" smtClean="0"/>
              <a:t>whereis</a:t>
            </a:r>
            <a:r>
              <a:rPr lang="en-US" sz="2900" dirty="0" smtClean="0"/>
              <a:t> date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 smtClean="0"/>
              <a:t>which date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 smtClean="0"/>
              <a:t>cal</a:t>
            </a:r>
          </a:p>
          <a:p>
            <a:pPr>
              <a:buFont typeface="Wingdings" pitchFamily="2" charset="2"/>
              <a:buChar char="Ø"/>
            </a:pPr>
            <a:r>
              <a:rPr lang="en-US" sz="2900" dirty="0" err="1" smtClean="0"/>
              <a:t>whatis</a:t>
            </a:r>
            <a:r>
              <a:rPr lang="en-US" sz="2900" dirty="0" smtClean="0"/>
              <a:t> cal</a:t>
            </a:r>
          </a:p>
          <a:p>
            <a:pPr>
              <a:buFont typeface="Wingdings" pitchFamily="2" charset="2"/>
              <a:buChar char="Ø"/>
            </a:pPr>
            <a:r>
              <a:rPr lang="es-ES" sz="2900" dirty="0" smtClean="0"/>
              <a:t>cal -1</a:t>
            </a:r>
          </a:p>
          <a:p>
            <a:pPr>
              <a:buFont typeface="Wingdings" pitchFamily="2" charset="2"/>
              <a:buChar char="Ø"/>
            </a:pPr>
            <a:r>
              <a:rPr lang="es-ES" sz="2900" dirty="0" smtClean="0"/>
              <a:t>cal -3</a:t>
            </a:r>
          </a:p>
          <a:p>
            <a:pPr>
              <a:buFont typeface="Wingdings" pitchFamily="2" charset="2"/>
              <a:buChar char="Ø"/>
            </a:pPr>
            <a:r>
              <a:rPr lang="es-ES" sz="2900" dirty="0" smtClean="0"/>
              <a:t>cal -j</a:t>
            </a:r>
          </a:p>
          <a:p>
            <a:pPr>
              <a:buFont typeface="Wingdings" pitchFamily="2" charset="2"/>
              <a:buChar char="Ø"/>
            </a:pPr>
            <a:r>
              <a:rPr lang="es-ES" sz="2900" dirty="0" smtClean="0"/>
              <a:t>cal -s</a:t>
            </a:r>
          </a:p>
          <a:p>
            <a:pPr>
              <a:buFont typeface="Wingdings" pitchFamily="2" charset="2"/>
              <a:buChar char="Ø"/>
            </a:pPr>
            <a:r>
              <a:rPr lang="es-ES" sz="2900" dirty="0" smtClean="0"/>
              <a:t>cal -m</a:t>
            </a:r>
          </a:p>
          <a:p>
            <a:pPr>
              <a:buFont typeface="Wingdings" pitchFamily="2" charset="2"/>
              <a:buChar char="Ø"/>
            </a:pPr>
            <a:r>
              <a:rPr lang="es-ES" sz="2900" dirty="0" smtClean="0"/>
              <a:t>cal -j 11 2023</a:t>
            </a:r>
          </a:p>
          <a:p>
            <a:pPr>
              <a:buFont typeface="Wingdings" pitchFamily="2" charset="2"/>
              <a:buChar char="Ø"/>
            </a:pPr>
            <a:r>
              <a:rPr lang="es-ES" sz="2900" dirty="0" smtClean="0"/>
              <a:t>cal -y</a:t>
            </a:r>
          </a:p>
          <a:p>
            <a:pPr>
              <a:buFont typeface="Wingdings" pitchFamily="2" charset="2"/>
              <a:buChar char="Ø"/>
            </a:pPr>
            <a:r>
              <a:rPr lang="es-ES" sz="2900" dirty="0" smtClean="0"/>
              <a:t>cal -Y</a:t>
            </a:r>
          </a:p>
          <a:p>
            <a:pPr>
              <a:buFont typeface="Wingdings" pitchFamily="2" charset="2"/>
              <a:buChar char="Ø"/>
            </a:pPr>
            <a:r>
              <a:rPr lang="es-ES" sz="2900" dirty="0" smtClean="0"/>
              <a:t>cal -w</a:t>
            </a:r>
            <a:endParaRPr lang="en-US" sz="2900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60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52917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751</Words>
  <Application>Microsoft Office PowerPoint</Application>
  <PresentationFormat>On-screen Show (16:9)</PresentationFormat>
  <Paragraphs>119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Flow</vt:lpstr>
      <vt:lpstr>Linux Commands  And      Permissions.</vt:lpstr>
      <vt:lpstr>Linux Commands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2024-12-09T18:25:47Z</dcterms:modified>
</cp:coreProperties>
</file>